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7" r:id="rId1"/>
  </p:sldMasterIdLst>
  <p:notesMasterIdLst>
    <p:notesMasterId r:id="rId12"/>
  </p:notesMasterIdLst>
  <p:sldIdLst>
    <p:sldId id="256" r:id="rId2"/>
    <p:sldId id="262" r:id="rId3"/>
    <p:sldId id="258" r:id="rId4"/>
    <p:sldId id="263" r:id="rId5"/>
    <p:sldId id="264" r:id="rId6"/>
    <p:sldId id="265" r:id="rId7"/>
    <p:sldId id="268" r:id="rId8"/>
    <p:sldId id="266" r:id="rId9"/>
    <p:sldId id="267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25" autoAdjust="0"/>
    <p:restoredTop sz="94660"/>
  </p:normalViewPr>
  <p:slideViewPr>
    <p:cSldViewPr snapToGrid="0">
      <p:cViewPr varScale="1">
        <p:scale>
          <a:sx n="73" d="100"/>
          <a:sy n="73" d="100"/>
        </p:scale>
        <p:origin x="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AFD674-803E-4F6E-8BD5-DF9BBBA0669B}" type="datetimeFigureOut">
              <a:rPr lang="fr-FR" smtClean="0"/>
              <a:t>07/06/2016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5E6E64-CFD7-48EC-9EAE-A3B2A63872A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4091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5E6E64-CFD7-48EC-9EAE-A3B2A63872AB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0908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5E6E64-CFD7-48EC-9EAE-A3B2A63872AB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3703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5E6E64-CFD7-48EC-9EAE-A3B2A63872AB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1298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D057A-128B-4F65-94E3-8E13E3F1E101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942845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8C01-9DF5-46A2-BC63-013D3C1C1BDD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81620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1526F-3A95-4661-8909-2703094203EA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713802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82071-3F14-44CA-990E-D96470441EE9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9969751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441FF-AA49-40AA-AE12-225157A5E39C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704429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6CC47-1794-4BE2-8BC6-8FD22DADA6C3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841754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986C8-29BD-4A78-ADC9-85FBC6854E9E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949169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9291E-6DD6-4AAA-BEA0-58FCB9E8CFEA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140617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FBC5A-BBF3-4ADF-92C6-E3D59E0B53BF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91148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3558-F4BA-4597-BA2F-B647EFA7ABDB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38453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04CAB-15F2-4F8A-BBE8-70EAFBFA3889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17237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ED70E-1768-46B9-BC19-2D2B9F8AE637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54878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8B2C2-AE2A-4CA9-A4BB-4035862BF201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70735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BC008-EF6D-426E-823D-B52AC199481A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107329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D993-09B2-4F38-A771-5A4131C12C55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668499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5597-0008-447D-81F2-C9A31E987975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23035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E46CD-E3D3-417C-B7AB-7C033FE1762E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816555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DB51522-4072-4CEB-987A-BE5110663D21}" type="datetime1">
              <a:rPr lang="en-US" smtClean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0368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ransition spd="slow">
    <p:push dir="u"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img0.mxstatic.com/wallpapers/8d94d2e48dfb11d656c97b489935987a_large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2879"/>
            <a:ext cx="12192001" cy="688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2525165" y="2173877"/>
            <a:ext cx="6773009" cy="141577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accent5">
                <a:lumMod val="60000"/>
                <a:lumOff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fr-FR" sz="54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Jishin</a:t>
            </a:r>
            <a:r>
              <a:rPr lang="fr-FR" sz="5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fr-FR" sz="54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Johou</a:t>
            </a:r>
            <a:endParaRPr lang="fr-FR" sz="54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fr-FR" sz="3200" i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L’information sismique en direct</a:t>
            </a:r>
            <a:endParaRPr lang="fr-FR" sz="3200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4909616" y="6430391"/>
            <a:ext cx="23727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Kévin COISSARD</a:t>
            </a:r>
            <a:endParaRPr lang="fr-FR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6358929"/>
            <a:ext cx="26132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Marion CRAIPEAU</a:t>
            </a:r>
            <a:endParaRPr lang="fr-FR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4" t="10001" r="4546" b="7500"/>
          <a:stretch/>
        </p:blipFill>
        <p:spPr>
          <a:xfrm>
            <a:off x="6272010" y="2472745"/>
            <a:ext cx="453492" cy="45075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504602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animalonline.info/wp-content/uploads/2014/07/funny-cat-for-android-hd-funny-fat-cat-pictures-with-quotes-for-android-funny-cats-eat-hd-wallpap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9" y="0"/>
            <a:ext cx="12187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2704752" y="1684480"/>
            <a:ext cx="8535029" cy="923330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accent5">
                <a:lumMod val="60000"/>
                <a:lumOff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fr-FR" sz="5400" dirty="0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Merci de votre attention</a:t>
            </a:r>
            <a:endParaRPr lang="fr-FR" sz="3200" dirty="0">
              <a:solidFill>
                <a:schemeClr val="accent5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103117" y="6396335"/>
            <a:ext cx="25987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Kévin COISSARD</a:t>
            </a:r>
            <a:endParaRPr lang="fr-F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9434514" y="6396335"/>
            <a:ext cx="27574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Marion CRAIPEAU</a:t>
            </a:r>
            <a:endParaRPr lang="fr-F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2803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/>
          <p:cNvSpPr txBox="1"/>
          <p:nvPr/>
        </p:nvSpPr>
        <p:spPr>
          <a:xfrm>
            <a:off x="1612747" y="4544321"/>
            <a:ext cx="34467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Version d’</a:t>
            </a:r>
            <a:r>
              <a:rPr lang="fr-FR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Androïd</a:t>
            </a: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 :  </a:t>
            </a:r>
            <a:endParaRPr lang="fr-FR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  <a:p>
            <a:pPr algn="ctr"/>
            <a:r>
              <a:rPr lang="fr-FR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KitKat</a:t>
            </a: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 </a:t>
            </a:r>
            <a:r>
              <a:rPr lang="fr-F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~</a:t>
            </a: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4.4.2</a:t>
            </a:r>
            <a:endParaRPr lang="fr-F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2064738" y="3330842"/>
            <a:ext cx="2148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Difficultés</a:t>
            </a:r>
            <a:endParaRPr lang="fr-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2048389" y="2194946"/>
            <a:ext cx="3142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Fonctionnalités</a:t>
            </a:r>
            <a:endParaRPr lang="fr-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2098744" y="4498155"/>
            <a:ext cx="1927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Evolution</a:t>
            </a:r>
            <a:endParaRPr lang="fr-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6374073" y="1351438"/>
            <a:ext cx="51251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ea typeface="Verdana" panose="020B0604030504040204" pitchFamily="34" charset="0"/>
                <a:cs typeface="Vijaya" panose="020B0604020202020204" pitchFamily="34" charset="0"/>
              </a:rPr>
              <a:t>Taille d’écran supportée : 5’ </a:t>
            </a:r>
            <a:endParaRPr lang="fr-FR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ea typeface="Verdana" panose="020B0604030504040204" pitchFamily="34" charset="0"/>
              <a:cs typeface="Vijaya" panose="020B0604020202020204" pitchFamily="34" charset="0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173" y="2059324"/>
            <a:ext cx="5719243" cy="4538239"/>
          </a:xfrm>
          <a:prstGeom prst="rect">
            <a:avLst/>
          </a:prstGeom>
        </p:spPr>
      </p:pic>
      <p:sp>
        <p:nvSpPr>
          <p:cNvPr id="5" name="Ellipse 4"/>
          <p:cNvSpPr/>
          <p:nvPr/>
        </p:nvSpPr>
        <p:spPr>
          <a:xfrm>
            <a:off x="6962683" y="4821320"/>
            <a:ext cx="1052756" cy="17118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816" y="2601386"/>
            <a:ext cx="1800476" cy="1800476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7376" y="1457969"/>
            <a:ext cx="27109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Généralités : 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4797626" y="874384"/>
            <a:ext cx="12955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Plan</a:t>
            </a:r>
            <a:endParaRPr lang="fr-FR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971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0" grpId="1"/>
      <p:bldP spid="11" grpId="0"/>
      <p:bldP spid="11" grpId="1"/>
      <p:bldP spid="13" grpId="0"/>
      <p:bldP spid="13" grpId="1"/>
      <p:bldP spid="14" grpId="0"/>
      <p:bldP spid="5" grpId="0" animBg="1"/>
      <p:bldP spid="12" grpId="0"/>
      <p:bldP spid="15" grpId="0"/>
      <p:bldP spid="1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1498213" y="2639594"/>
            <a:ext cx="3918456" cy="758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4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ea typeface="+mn-ea"/>
                <a:cs typeface="Vijaya" panose="020B0604020202020204" pitchFamily="34" charset="0"/>
              </a:rPr>
              <a:t>Splash</a:t>
            </a:r>
            <a:r>
              <a:rPr lang="fr-FR" sz="4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ea typeface="+mn-ea"/>
                <a:cs typeface="Vijaya" panose="020B0604020202020204" pitchFamily="34" charset="0"/>
              </a:rPr>
              <a:t> </a:t>
            </a:r>
            <a:r>
              <a:rPr lang="fr-FR" sz="4400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ea typeface="+mn-ea"/>
                <a:cs typeface="Vijaya" panose="020B0604020202020204" pitchFamily="34" charset="0"/>
              </a:rPr>
              <a:t>Screen</a:t>
            </a:r>
            <a:r>
              <a:rPr lang="fr-FR" sz="4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ea typeface="+mn-ea"/>
                <a:cs typeface="Vijaya" panose="020B0604020202020204" pitchFamily="34" charset="0"/>
              </a:rPr>
              <a:t> :</a:t>
            </a:r>
            <a:endParaRPr lang="fr-FR" sz="4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ea typeface="+mn-ea"/>
              <a:cs typeface="Vijaya" panose="020B0604020202020204" pitchFamily="34" charset="0"/>
            </a:endParaRP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1249251" y="3540545"/>
            <a:ext cx="4416380" cy="758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ea typeface="+mn-ea"/>
                <a:cs typeface="Vijaya" panose="020B0604020202020204" pitchFamily="34" charset="0"/>
              </a:rPr>
              <a:t>Sobriété &amp; Simplicité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5088733" y="160158"/>
            <a:ext cx="2148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Difficultés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41964" y="160159"/>
            <a:ext cx="3142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Fonctionnalités</a:t>
            </a:r>
            <a:endParaRPr lang="fr-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341641" y="160160"/>
            <a:ext cx="1927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Evolution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5631" y="393386"/>
            <a:ext cx="3888537" cy="666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9998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613881" y="1040606"/>
            <a:ext cx="4642277" cy="758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Modes de </a:t>
            </a:r>
            <a:r>
              <a:rPr lang="fr-FR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c</a:t>
            </a:r>
            <a:r>
              <a:rPr lang="fr-FR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onnexion :</a:t>
            </a:r>
            <a:endParaRPr lang="fr-FR" sz="2800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4656508" y="3567358"/>
            <a:ext cx="4489374" cy="758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 Mode 3G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5088733" y="160158"/>
            <a:ext cx="2148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Difficultés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41964" y="160159"/>
            <a:ext cx="3142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Fonctionnalités</a:t>
            </a:r>
            <a:endParaRPr lang="fr-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341641" y="160160"/>
            <a:ext cx="1927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Evolution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499"/>
          <a:stretch/>
        </p:blipFill>
        <p:spPr>
          <a:xfrm>
            <a:off x="6692368" y="3122021"/>
            <a:ext cx="2939008" cy="1541416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560"/>
          <a:stretch/>
        </p:blipFill>
        <p:spPr>
          <a:xfrm>
            <a:off x="6691978" y="4970544"/>
            <a:ext cx="2939398" cy="1538401"/>
          </a:xfrm>
          <a:prstGeom prst="rect">
            <a:avLst/>
          </a:prstGeo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978" y="1338539"/>
            <a:ext cx="2924175" cy="1476375"/>
          </a:xfrm>
          <a:prstGeom prst="rect">
            <a:avLst/>
          </a:prstGeom>
        </p:spPr>
      </p:pic>
      <p:sp>
        <p:nvSpPr>
          <p:cNvPr id="12" name="Titre 1"/>
          <p:cNvSpPr txBox="1">
            <a:spLocks/>
          </p:cNvSpPr>
          <p:nvPr/>
        </p:nvSpPr>
        <p:spPr>
          <a:xfrm>
            <a:off x="4284902" y="1793050"/>
            <a:ext cx="3078051" cy="5843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Mode hors ligne</a:t>
            </a:r>
          </a:p>
        </p:txBody>
      </p:sp>
      <p:sp>
        <p:nvSpPr>
          <p:cNvPr id="13" name="Titre 1"/>
          <p:cNvSpPr txBox="1">
            <a:spLocks/>
          </p:cNvSpPr>
          <p:nvPr/>
        </p:nvSpPr>
        <p:spPr>
          <a:xfrm>
            <a:off x="4701583" y="5415881"/>
            <a:ext cx="2244687" cy="758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Mode Wifi</a:t>
            </a:r>
          </a:p>
        </p:txBody>
      </p:sp>
    </p:spTree>
    <p:extLst>
      <p:ext uri="{BB962C8B-B14F-4D97-AF65-F5344CB8AC3E}">
        <p14:creationId xmlns:p14="http://schemas.microsoft.com/office/powerpoint/2010/main" val="15165776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1613911" y="2716867"/>
            <a:ext cx="3918456" cy="758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Liste des séismes </a:t>
            </a:r>
          </a:p>
          <a:p>
            <a:pPr algn="ctr"/>
            <a:endParaRPr lang="fr-FR" sz="44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2413067" y="3455447"/>
            <a:ext cx="3918456" cy="758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(Des dernières 24h)</a:t>
            </a:r>
            <a:endParaRPr lang="fr-FR" sz="2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088733" y="160158"/>
            <a:ext cx="2148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Difficultés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41964" y="160159"/>
            <a:ext cx="3142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Fonctionnalités</a:t>
            </a:r>
            <a:endParaRPr lang="fr-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341641" y="160160"/>
            <a:ext cx="1927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Evolution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633" y="540363"/>
            <a:ext cx="3843232" cy="658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518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1530620" y="2903124"/>
            <a:ext cx="4257598" cy="18501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36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Informations détaillées sur le séisme sélectionné</a:t>
            </a: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1916678" y="3655501"/>
            <a:ext cx="3918456" cy="758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2800" dirty="0"/>
          </a:p>
        </p:txBody>
      </p:sp>
      <p:sp>
        <p:nvSpPr>
          <p:cNvPr id="9" name="ZoneTexte 8"/>
          <p:cNvSpPr txBox="1"/>
          <p:nvPr/>
        </p:nvSpPr>
        <p:spPr>
          <a:xfrm>
            <a:off x="5088733" y="160158"/>
            <a:ext cx="2148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Difficultés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41964" y="160159"/>
            <a:ext cx="3142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Fonctionnalités</a:t>
            </a:r>
            <a:endParaRPr lang="fr-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341641" y="160160"/>
            <a:ext cx="1927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Evolution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902" y="483323"/>
            <a:ext cx="3957190" cy="6689758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4035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934082" y="3064597"/>
            <a:ext cx="5228823" cy="7585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Affichage sur la </a:t>
            </a:r>
            <a:r>
              <a:rPr lang="fr-FR" sz="4000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GoogleMap</a:t>
            </a:r>
            <a:endParaRPr lang="fr-FR" sz="40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088733" y="160158"/>
            <a:ext cx="2148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Difficultés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41964" y="160159"/>
            <a:ext cx="3142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Fonctionnalités</a:t>
            </a:r>
            <a:endParaRPr lang="fr-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341641" y="160160"/>
            <a:ext cx="1927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Evolution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3133" y="394148"/>
            <a:ext cx="40003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0606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560504" y="2265371"/>
            <a:ext cx="5771019" cy="12485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fr-FR" sz="3200" b="1" dirty="0" smtClean="0"/>
          </a:p>
        </p:txBody>
      </p:sp>
      <p:sp>
        <p:nvSpPr>
          <p:cNvPr id="9" name="ZoneTexte 8"/>
          <p:cNvSpPr txBox="1"/>
          <p:nvPr/>
        </p:nvSpPr>
        <p:spPr>
          <a:xfrm>
            <a:off x="5088733" y="160158"/>
            <a:ext cx="2148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Difficultés</a:t>
            </a:r>
            <a:endParaRPr lang="fr-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41964" y="160159"/>
            <a:ext cx="3142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Fonctionnalités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341641" y="160160"/>
            <a:ext cx="1927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Evolution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1035310" y="3850399"/>
            <a:ext cx="8662644" cy="6105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Gestion de l’emploi du temps</a:t>
            </a:r>
          </a:p>
          <a:p>
            <a:r>
              <a:rPr lang="fr-FR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Séances de travail courtes</a:t>
            </a:r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1035310" y="2175806"/>
            <a:ext cx="9233462" cy="6105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M</a:t>
            </a:r>
            <a:r>
              <a:rPr lang="fr-FR" sz="4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atériel </a:t>
            </a:r>
            <a:r>
              <a:rPr lang="fr-FR" sz="4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informatique de </a:t>
            </a:r>
            <a:r>
              <a:rPr lang="fr-FR" sz="4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l’IUT </a:t>
            </a:r>
          </a:p>
          <a:p>
            <a:r>
              <a:rPr lang="fr-FR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Configuration </a:t>
            </a:r>
            <a:r>
              <a:rPr lang="fr-FR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d’</a:t>
            </a:r>
            <a:r>
              <a:rPr lang="fr-FR" sz="32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Androïd</a:t>
            </a:r>
            <a:r>
              <a:rPr lang="fr-FR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 </a:t>
            </a:r>
            <a:r>
              <a:rPr lang="fr-FR" sz="3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S</a:t>
            </a:r>
            <a:r>
              <a:rPr lang="fr-FR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tudio</a:t>
            </a:r>
            <a:r>
              <a:rPr lang="fr-FR" sz="3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, lancement de l’application lente …</a:t>
            </a:r>
            <a:endParaRPr lang="fr-FR" sz="3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  <a:p>
            <a:endParaRPr lang="fr-FR" sz="44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2789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/>
          <p:cNvSpPr txBox="1"/>
          <p:nvPr/>
        </p:nvSpPr>
        <p:spPr>
          <a:xfrm>
            <a:off x="5088733" y="160158"/>
            <a:ext cx="2148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Difficultés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41964" y="160159"/>
            <a:ext cx="3142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Fonctionnalités</a:t>
            </a:r>
            <a:endParaRPr lang="fr-FR" sz="360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8341641" y="160160"/>
            <a:ext cx="1927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Evolution</a:t>
            </a:r>
            <a:endParaRPr lang="fr-F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4555234" y="3711936"/>
            <a:ext cx="5363687" cy="6105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Adapter l’application </a:t>
            </a:r>
            <a:r>
              <a:rPr lang="fr-FR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sur d’autres supports</a:t>
            </a:r>
            <a:endParaRPr lang="fr-FR" sz="40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ijaya" panose="020B0604020202020204" pitchFamily="34" charset="0"/>
              <a:cs typeface="Vijaya" panose="020B0604020202020204" pitchFamily="34" charset="0"/>
            </a:endParaRPr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841964" y="3569182"/>
            <a:ext cx="9233462" cy="6105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3200" b="1" dirty="0" smtClean="0"/>
          </a:p>
        </p:txBody>
      </p:sp>
      <p:sp>
        <p:nvSpPr>
          <p:cNvPr id="13" name="Titre 1"/>
          <p:cNvSpPr txBox="1">
            <a:spLocks/>
          </p:cNvSpPr>
          <p:nvPr/>
        </p:nvSpPr>
        <p:spPr>
          <a:xfrm>
            <a:off x="751812" y="1343261"/>
            <a:ext cx="5211107" cy="6105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Afficher la date et l’heure directement sur la liste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2919" y="1658144"/>
            <a:ext cx="4214338" cy="743707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75" y="3108050"/>
            <a:ext cx="3637133" cy="2886077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1989" y="4767219"/>
            <a:ext cx="1428750" cy="1428750"/>
          </a:xfrm>
          <a:prstGeom prst="rect">
            <a:avLst/>
          </a:prstGeom>
        </p:spPr>
      </p:pic>
      <p:sp>
        <p:nvSpPr>
          <p:cNvPr id="15" name="Titre 1"/>
          <p:cNvSpPr txBox="1">
            <a:spLocks/>
          </p:cNvSpPr>
          <p:nvPr/>
        </p:nvSpPr>
        <p:spPr>
          <a:xfrm>
            <a:off x="8621741" y="5068345"/>
            <a:ext cx="1140248" cy="6105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40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ijaya" panose="020B0604020202020204" pitchFamily="34" charset="0"/>
                <a:cs typeface="Vijaya" panose="020B0604020202020204" pitchFamily="34" charset="0"/>
              </a:rPr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13278668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Personnalisé 3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629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228</TotalTime>
  <Words>141</Words>
  <Application>Microsoft Office PowerPoint</Application>
  <PresentationFormat>Grand écran</PresentationFormat>
  <Paragraphs>64</Paragraphs>
  <Slides>10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Century Gothic</vt:lpstr>
      <vt:lpstr>Impact</vt:lpstr>
      <vt:lpstr>Verdana</vt:lpstr>
      <vt:lpstr>Vijaya</vt:lpstr>
      <vt:lpstr>Wingdings 3</vt:lpstr>
      <vt:lpstr>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Freja Sennyo</dc:creator>
  <cp:lastModifiedBy>Nixamair</cp:lastModifiedBy>
  <cp:revision>31</cp:revision>
  <dcterms:created xsi:type="dcterms:W3CDTF">2016-06-06T12:23:22Z</dcterms:created>
  <dcterms:modified xsi:type="dcterms:W3CDTF">2016-06-07T11:40:55Z</dcterms:modified>
</cp:coreProperties>
</file>

<file path=docProps/thumbnail.jpeg>
</file>